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1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B41A-BA35-407B-B570-C6AC32070A75}" type="datetimeFigureOut">
              <a:rPr lang="es-ES" smtClean="0"/>
              <a:t>13/10/2021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D09F-85AB-4E2D-94EE-802F8B16B0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9079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B41A-BA35-407B-B570-C6AC32070A75}" type="datetimeFigureOut">
              <a:rPr lang="es-ES" smtClean="0"/>
              <a:t>13/10/2021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D09F-85AB-4E2D-94EE-802F8B16B0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2294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B41A-BA35-407B-B570-C6AC32070A75}" type="datetimeFigureOut">
              <a:rPr lang="es-ES" smtClean="0"/>
              <a:t>13/10/2021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D09F-85AB-4E2D-94EE-802F8B16B0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4113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B41A-BA35-407B-B570-C6AC32070A75}" type="datetimeFigureOut">
              <a:rPr lang="es-ES" smtClean="0"/>
              <a:t>13/10/2021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D09F-85AB-4E2D-94EE-802F8B16B0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1844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B41A-BA35-407B-B570-C6AC32070A75}" type="datetimeFigureOut">
              <a:rPr lang="es-ES" smtClean="0"/>
              <a:t>13/10/2021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D09F-85AB-4E2D-94EE-802F8B16B0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9453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B41A-BA35-407B-B570-C6AC32070A75}" type="datetimeFigureOut">
              <a:rPr lang="es-ES" smtClean="0"/>
              <a:t>13/10/2021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D09F-85AB-4E2D-94EE-802F8B16B0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8674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B41A-BA35-407B-B570-C6AC32070A75}" type="datetimeFigureOut">
              <a:rPr lang="es-ES" smtClean="0"/>
              <a:t>13/10/2021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D09F-85AB-4E2D-94EE-802F8B16B0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6131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B41A-BA35-407B-B570-C6AC32070A75}" type="datetimeFigureOut">
              <a:rPr lang="es-ES" smtClean="0"/>
              <a:t>13/10/2021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D09F-85AB-4E2D-94EE-802F8B16B0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6993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B41A-BA35-407B-B570-C6AC32070A75}" type="datetimeFigureOut">
              <a:rPr lang="es-ES" smtClean="0"/>
              <a:t>13/10/2021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D09F-85AB-4E2D-94EE-802F8B16B0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00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B41A-BA35-407B-B570-C6AC32070A75}" type="datetimeFigureOut">
              <a:rPr lang="es-ES" smtClean="0"/>
              <a:t>13/10/2021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D09F-85AB-4E2D-94EE-802F8B16B0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2301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B41A-BA35-407B-B570-C6AC32070A75}" type="datetimeFigureOut">
              <a:rPr lang="es-ES" smtClean="0"/>
              <a:t>13/10/2021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D09F-85AB-4E2D-94EE-802F8B16B0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7498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CB41A-BA35-407B-B570-C6AC32070A75}" type="datetimeFigureOut">
              <a:rPr lang="es-ES" smtClean="0"/>
              <a:t>13/10/2021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AD09F-85AB-4E2D-94EE-802F8B16B0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846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62838" t="14144" r="13176" b="23634"/>
          <a:stretch/>
        </p:blipFill>
        <p:spPr>
          <a:xfrm>
            <a:off x="511259" y="229501"/>
            <a:ext cx="5938968" cy="433293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15" y="4493265"/>
            <a:ext cx="7715845" cy="219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5633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A4 (210 x 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GENYHER2</dc:creator>
  <cp:lastModifiedBy>GENYHER2</cp:lastModifiedBy>
  <cp:revision>1</cp:revision>
  <dcterms:created xsi:type="dcterms:W3CDTF">2021-10-13T12:49:24Z</dcterms:created>
  <dcterms:modified xsi:type="dcterms:W3CDTF">2021-10-13T12:51:51Z</dcterms:modified>
</cp:coreProperties>
</file>